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72" r:id="rId5"/>
    <p:sldId id="261" r:id="rId6"/>
    <p:sldId id="273" r:id="rId7"/>
    <p:sldId id="268" r:id="rId8"/>
    <p:sldId id="274" r:id="rId9"/>
    <p:sldId id="271" r:id="rId10"/>
    <p:sldId id="275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90375B-D666-4CE6-BD77-421F2C5B7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38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A94E9B3-E5F0-45A8-9660-71B57BB34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9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19BE68-B34D-4C96-A3C8-52A6204BBEAA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0452AC-520A-4127-90B0-1ED8586BF20A}" type="slidenum">
              <a:rPr lang="zh-TW" altLang="en-US" sz="1200" smtClean="0"/>
              <a:pPr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0452AC-520A-4127-90B0-1ED8586BF20A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59BB93B-8A93-43B3-A3CE-44AC76A8E295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0452AC-520A-4127-90B0-1ED8586BF20A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AC04482-40A5-4FBD-8FA7-EE294EEC1256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0452AC-520A-4127-90B0-1ED8586BF20A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81E667B-346B-4DF8-8A0F-310A3B28CF73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0452AC-520A-4127-90B0-1ED8586BF20A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CF1B30F-FC2E-4FE9-A7F2-1DE2E4A93167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48255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39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我魂</a:t>
            </a:r>
            <a:r>
              <a:rPr lang="zh-TW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可無恐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IT IS WELL WITH MY SOUL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平安如水流，正一路跟隨我，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peace like a river </a:t>
            </a:r>
            <a:r>
              <a:rPr lang="en-US" altLang="zh-TW" sz="2800" dirty="0" err="1"/>
              <a:t>attendeth</a:t>
            </a:r>
            <a:r>
              <a:rPr lang="en-US" altLang="zh-TW" sz="2800" dirty="0"/>
              <a:t> my 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憂慮如怒濤勢橫湧，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sorrows like sea billows roll;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任何的遭遇，祢已教我能說：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Whatever my lot Thou hast taught me to say,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我的魂，當安息，無所恐！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“It is well,  it is well with my soul!”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 with my soul;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哦，我魂，可安息，可無恐！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well,  it is well with my soul!</a:t>
            </a:r>
          </a:p>
          <a:p>
            <a:pPr algn="ctr" eaLnBrk="1" hangingPunct="1">
              <a:spcBef>
                <a:spcPct val="50000"/>
              </a:spcBef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8474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 with my soul;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哦，我魂，可安息，可無恐！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well,  it is well with my soul!</a:t>
            </a:r>
          </a:p>
          <a:p>
            <a:pPr algn="ctr" eaLnBrk="1" hangingPunct="1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撒但雖肆虐，試煉雖如烈火，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Satan should buffet, though trails should come,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我心，你應當有把握；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this blest assurance control,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因主明瞭我是何等的軟弱，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Christ hath regarded my helpless estate,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已流出祂寶血為著我。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hath shed His own blood for my soul.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 with my soul;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哦，我魂，可安息，可無恐！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well,  it is well with my soul!</a:t>
            </a:r>
          </a:p>
          <a:p>
            <a:pPr algn="ctr" eaLnBrk="1" hangingPunct="1">
              <a:spcBef>
                <a:spcPct val="50000"/>
              </a:spcBef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4414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我罪，哦，這是何等榮耀思想，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sin – O the bliss of this glorious thought –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我罪，非局部，是一切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sin,  not in part,  but the whole,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釘在祂十架，不壓在我身上，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Is nailed to His Cross,  and I bear it no more;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哦，我魂，當歌頌，當稱謝。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the Lord,  praise the Lord,  O my soul!</a:t>
            </a:r>
          </a:p>
          <a:p>
            <a:pPr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 with my soul;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哦，我魂，可安息，可無恐！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well,  it is well with my soul!</a:t>
            </a:r>
          </a:p>
          <a:p>
            <a:pPr algn="ctr" eaLnBrk="1" hangingPunct="1">
              <a:spcBef>
                <a:spcPct val="50000"/>
              </a:spcBef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83440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活著是基督，是主基督執政，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me,  be it Christ,  be it Christ hence to live;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即使約但河起波瀾，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Jordan about me shall roll,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我也無痛苦，雖經恐猶如生，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pang shall be mine,  for in death as in life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仍聽祂低聲說：</a:t>
            </a:r>
            <a:r>
              <a:rPr lang="en-US" altLang="zh-TW" dirty="0"/>
              <a:t>“</a:t>
            </a:r>
            <a:r>
              <a:rPr lang="zh-TW" altLang="en-US" dirty="0"/>
              <a:t>你平安。</a:t>
            </a:r>
            <a:r>
              <a:rPr lang="en-US" altLang="zh-TW" dirty="0"/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wilt whisper Thy peace to my soul.</a:t>
            </a:r>
          </a:p>
          <a:p>
            <a:pPr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 with my soul;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哦，我魂，可安息，可無恐！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is well,  it is well with my soul!</a:t>
            </a:r>
          </a:p>
          <a:p>
            <a:pPr algn="ctr" eaLnBrk="1" hangingPunct="1">
              <a:spcBef>
                <a:spcPct val="50000"/>
              </a:spcBef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22323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哦，主，我救主，我等候祢再臨，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And, Lord, haste the day when the faith shall be sight,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我眼是望天，不望墓；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clouds be rolled back as a scroll,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哦，號筒吹響，哦，我主的聲音！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trump shall resound and the Lord shall descend,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哦，何等的盼望，何等福！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“Even so” – it is well with my soul.</a:t>
            </a:r>
          </a:p>
          <a:p>
            <a:pPr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914</TotalTime>
  <Words>696</Words>
  <Application>Microsoft Office PowerPoint</Application>
  <PresentationFormat>On-screen Show (16:9)</PresentationFormat>
  <Paragraphs>80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H494  哦，我魂，可無恐  IT IS WELL WITH MY SOUL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63</cp:revision>
  <dcterms:created xsi:type="dcterms:W3CDTF">2001-04-19T19:07:54Z</dcterms:created>
  <dcterms:modified xsi:type="dcterms:W3CDTF">2017-08-05T23:20:45Z</dcterms:modified>
</cp:coreProperties>
</file>